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3"/>
  </p:handoutMasterIdLst>
  <p:sldIdLst>
    <p:sldId id="375" r:id="rId2"/>
    <p:sldId id="569" r:id="rId3"/>
    <p:sldId id="570" r:id="rId4"/>
    <p:sldId id="571" r:id="rId5"/>
    <p:sldId id="427" r:id="rId6"/>
    <p:sldId id="572" r:id="rId7"/>
    <p:sldId id="573" r:id="rId8"/>
    <p:sldId id="574" r:id="rId9"/>
    <p:sldId id="575" r:id="rId10"/>
    <p:sldId id="576" r:id="rId11"/>
    <p:sldId id="3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A8C7B-0DA5-475E-AE98-E9F27451086E}" v="35" dt="2022-11-28T14:10:50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6BEA8C7B-0DA5-475E-AE98-E9F27451086E}"/>
    <pc:docChg chg="undo redo custSel addSld delSld modSld">
      <pc:chgData name="אלכס גורבצ'וב" userId="8459a7c7-b354-45d8-a56f-77640536e27f" providerId="ADAL" clId="{6BEA8C7B-0DA5-475E-AE98-E9F27451086E}" dt="2022-11-28T14:11:53.812" v="825" actId="20577"/>
      <pc:docMkLst>
        <pc:docMk/>
      </pc:docMkLst>
      <pc:sldChg chg="addSp delSp modSp add del mod setBg">
        <pc:chgData name="אלכס גורבצ'וב" userId="8459a7c7-b354-45d8-a56f-77640536e27f" providerId="ADAL" clId="{6BEA8C7B-0DA5-475E-AE98-E9F27451086E}" dt="2022-11-28T13:46:30.392" v="364" actId="1036"/>
        <pc:sldMkLst>
          <pc:docMk/>
          <pc:sldMk cId="2519738738" sldId="427"/>
        </pc:sldMkLst>
        <pc:spChg chg="mod">
          <ac:chgData name="אלכס גורבצ'וב" userId="8459a7c7-b354-45d8-a56f-77640536e27f" providerId="ADAL" clId="{6BEA8C7B-0DA5-475E-AE98-E9F27451086E}" dt="2022-11-28T13:37:54.921" v="228"/>
          <ac:spMkLst>
            <pc:docMk/>
            <pc:sldMk cId="2519738738" sldId="427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6BEA8C7B-0DA5-475E-AE98-E9F27451086E}" dt="2022-11-28T13:45:45.761" v="354" actId="20577"/>
          <ac:spMkLst>
            <pc:docMk/>
            <pc:sldMk cId="2519738738" sldId="427"/>
            <ac:spMk id="7" creationId="{54E9E228-B02C-3941-B458-23CB2D67B476}"/>
          </ac:spMkLst>
        </pc:spChg>
        <pc:picChg chg="add del">
          <ac:chgData name="אלכס גורבצ'וב" userId="8459a7c7-b354-45d8-a56f-77640536e27f" providerId="ADAL" clId="{6BEA8C7B-0DA5-475E-AE98-E9F27451086E}" dt="2022-11-28T13:42:53.466" v="308" actId="22"/>
          <ac:picMkLst>
            <pc:docMk/>
            <pc:sldMk cId="2519738738" sldId="427"/>
            <ac:picMk id="4" creationId="{B619EC04-C6B9-16DA-80C4-71894E46635A}"/>
          </ac:picMkLst>
        </pc:picChg>
        <pc:picChg chg="add mod">
          <ac:chgData name="אלכס גורבצ'וב" userId="8459a7c7-b354-45d8-a56f-77640536e27f" providerId="ADAL" clId="{6BEA8C7B-0DA5-475E-AE98-E9F27451086E}" dt="2022-11-28T13:43:16.704" v="318" actId="1076"/>
          <ac:picMkLst>
            <pc:docMk/>
            <pc:sldMk cId="2519738738" sldId="427"/>
            <ac:picMk id="6" creationId="{AC79B025-F103-1CD3-16B6-7EFFAA878671}"/>
          </ac:picMkLst>
        </pc:picChg>
        <pc:picChg chg="add mod">
          <ac:chgData name="אלכס גורבצ'וב" userId="8459a7c7-b354-45d8-a56f-77640536e27f" providerId="ADAL" clId="{6BEA8C7B-0DA5-475E-AE98-E9F27451086E}" dt="2022-11-28T13:46:30.392" v="364" actId="1036"/>
          <ac:picMkLst>
            <pc:docMk/>
            <pc:sldMk cId="2519738738" sldId="427"/>
            <ac:picMk id="9" creationId="{512AA9FE-5DC8-C336-8ED4-680513A15304}"/>
          </ac:picMkLst>
        </pc:picChg>
        <pc:picChg chg="mod">
          <ac:chgData name="אלכס גורבצ'וב" userId="8459a7c7-b354-45d8-a56f-77640536e27f" providerId="ADAL" clId="{6BEA8C7B-0DA5-475E-AE98-E9F27451086E}" dt="2022-11-28T13:38:43.231" v="232" actId="1076"/>
          <ac:picMkLst>
            <pc:docMk/>
            <pc:sldMk cId="2519738738" sldId="427"/>
            <ac:picMk id="1032" creationId="{100EE3C7-C530-20A7-B241-82814A72F46F}"/>
          </ac:picMkLst>
        </pc:picChg>
      </pc:sldChg>
      <pc:sldChg chg="addSp delSp modSp mod">
        <pc:chgData name="אלכס גורבצ'וב" userId="8459a7c7-b354-45d8-a56f-77640536e27f" providerId="ADAL" clId="{6BEA8C7B-0DA5-475E-AE98-E9F27451086E}" dt="2022-11-28T13:28:24.195" v="88" actId="20577"/>
        <pc:sldMkLst>
          <pc:docMk/>
          <pc:sldMk cId="2103775189" sldId="569"/>
        </pc:sldMkLst>
        <pc:spChg chg="mod">
          <ac:chgData name="אלכס גורבצ'וב" userId="8459a7c7-b354-45d8-a56f-77640536e27f" providerId="ADAL" clId="{6BEA8C7B-0DA5-475E-AE98-E9F27451086E}" dt="2022-11-28T13:28:24.195" v="88" actId="20577"/>
          <ac:spMkLst>
            <pc:docMk/>
            <pc:sldMk cId="2103775189" sldId="569"/>
            <ac:spMk id="2" creationId="{610298BA-2DF0-F4A3-D033-5051D25CF1BF}"/>
          </ac:spMkLst>
        </pc:spChg>
        <pc:spChg chg="mod">
          <ac:chgData name="אלכס גורבצ'וב" userId="8459a7c7-b354-45d8-a56f-77640536e27f" providerId="ADAL" clId="{6BEA8C7B-0DA5-475E-AE98-E9F27451086E}" dt="2022-11-28T13:08:56.697" v="3" actId="20577"/>
          <ac:spMkLst>
            <pc:docMk/>
            <pc:sldMk cId="2103775189" sldId="569"/>
            <ac:spMk id="3" creationId="{12B178B4-CDED-454C-BED2-2E2B10ADA703}"/>
          </ac:spMkLst>
        </pc:spChg>
        <pc:picChg chg="del mod">
          <ac:chgData name="אלכס גורבצ'וב" userId="8459a7c7-b354-45d8-a56f-77640536e27f" providerId="ADAL" clId="{6BEA8C7B-0DA5-475E-AE98-E9F27451086E}" dt="2022-11-28T13:21:58.520" v="23" actId="478"/>
          <ac:picMkLst>
            <pc:docMk/>
            <pc:sldMk cId="2103775189" sldId="569"/>
            <ac:picMk id="5" creationId="{0E8D1A19-0C2E-B42A-0423-466761597CC3}"/>
          </ac:picMkLst>
        </pc:picChg>
        <pc:picChg chg="add mod">
          <ac:chgData name="אלכס גורבצ'וב" userId="8459a7c7-b354-45d8-a56f-77640536e27f" providerId="ADAL" clId="{6BEA8C7B-0DA5-475E-AE98-E9F27451086E}" dt="2022-11-28T13:22:17.701" v="28" actId="1076"/>
          <ac:picMkLst>
            <pc:docMk/>
            <pc:sldMk cId="2103775189" sldId="569"/>
            <ac:picMk id="1026" creationId="{3DB4C1A3-D22A-9638-0831-A2CD0C9D6816}"/>
          </ac:picMkLst>
        </pc:picChg>
      </pc:sldChg>
      <pc:sldChg chg="addSp delSp modSp add mod">
        <pc:chgData name="אלכס גורבצ'וב" userId="8459a7c7-b354-45d8-a56f-77640536e27f" providerId="ADAL" clId="{6BEA8C7B-0DA5-475E-AE98-E9F27451086E}" dt="2022-11-28T13:32:14.512" v="141" actId="27636"/>
        <pc:sldMkLst>
          <pc:docMk/>
          <pc:sldMk cId="1025811593" sldId="570"/>
        </pc:sldMkLst>
        <pc:spChg chg="mod">
          <ac:chgData name="אלכס גורבצ'וב" userId="8459a7c7-b354-45d8-a56f-77640536e27f" providerId="ADAL" clId="{6BEA8C7B-0DA5-475E-AE98-E9F27451086E}" dt="2022-11-28T13:32:14.512" v="141" actId="27636"/>
          <ac:spMkLst>
            <pc:docMk/>
            <pc:sldMk cId="1025811593" sldId="570"/>
            <ac:spMk id="2" creationId="{610298BA-2DF0-F4A3-D033-5051D25CF1BF}"/>
          </ac:spMkLst>
        </pc:spChg>
        <pc:picChg chg="del">
          <ac:chgData name="אלכס גורבצ'וב" userId="8459a7c7-b354-45d8-a56f-77640536e27f" providerId="ADAL" clId="{6BEA8C7B-0DA5-475E-AE98-E9F27451086E}" dt="2022-11-28T13:31:18.060" v="129" actId="478"/>
          <ac:picMkLst>
            <pc:docMk/>
            <pc:sldMk cId="1025811593" sldId="570"/>
            <ac:picMk id="1026" creationId="{3DB4C1A3-D22A-9638-0831-A2CD0C9D6816}"/>
          </ac:picMkLst>
        </pc:picChg>
        <pc:picChg chg="add mod">
          <ac:chgData name="אלכס גורבצ'וב" userId="8459a7c7-b354-45d8-a56f-77640536e27f" providerId="ADAL" clId="{6BEA8C7B-0DA5-475E-AE98-E9F27451086E}" dt="2022-11-28T13:31:51.199" v="136" actId="1076"/>
          <ac:picMkLst>
            <pc:docMk/>
            <pc:sldMk cId="1025811593" sldId="570"/>
            <ac:picMk id="2050" creationId="{8A1A87ED-9B24-7547-0A25-F8EF47AF3129}"/>
          </ac:picMkLst>
        </pc:picChg>
      </pc:sldChg>
      <pc:sldChg chg="modSp add mod">
        <pc:chgData name="אלכס גורבצ'וב" userId="8459a7c7-b354-45d8-a56f-77640536e27f" providerId="ADAL" clId="{6BEA8C7B-0DA5-475E-AE98-E9F27451086E}" dt="2022-11-28T13:36:38.383" v="223" actId="404"/>
        <pc:sldMkLst>
          <pc:docMk/>
          <pc:sldMk cId="3444773143" sldId="571"/>
        </pc:sldMkLst>
        <pc:spChg chg="mod">
          <ac:chgData name="אלכס גורבצ'וב" userId="8459a7c7-b354-45d8-a56f-77640536e27f" providerId="ADAL" clId="{6BEA8C7B-0DA5-475E-AE98-E9F27451086E}" dt="2022-11-28T13:36:38.383" v="223" actId="404"/>
          <ac:spMkLst>
            <pc:docMk/>
            <pc:sldMk cId="3444773143" sldId="571"/>
            <ac:spMk id="2" creationId="{610298BA-2DF0-F4A3-D033-5051D25CF1BF}"/>
          </ac:spMkLst>
        </pc:spChg>
      </pc:sldChg>
      <pc:sldChg chg="addSp delSp modSp add mod">
        <pc:chgData name="אלכס גורבצ'וב" userId="8459a7c7-b354-45d8-a56f-77640536e27f" providerId="ADAL" clId="{6BEA8C7B-0DA5-475E-AE98-E9F27451086E}" dt="2022-11-28T14:01:16.130" v="608" actId="20577"/>
        <pc:sldMkLst>
          <pc:docMk/>
          <pc:sldMk cId="1240752715" sldId="572"/>
        </pc:sldMkLst>
        <pc:spChg chg="mod">
          <ac:chgData name="אלכס גורבצ'וב" userId="8459a7c7-b354-45d8-a56f-77640536e27f" providerId="ADAL" clId="{6BEA8C7B-0DA5-475E-AE98-E9F27451086E}" dt="2022-11-28T14:01:16.130" v="608" actId="20577"/>
          <ac:spMkLst>
            <pc:docMk/>
            <pc:sldMk cId="1240752715" sldId="572"/>
            <ac:spMk id="7" creationId="{54E9E228-B02C-3941-B458-23CB2D67B476}"/>
          </ac:spMkLst>
        </pc:spChg>
        <pc:picChg chg="add del mod">
          <ac:chgData name="אלכס גורבצ'וב" userId="8459a7c7-b354-45d8-a56f-77640536e27f" providerId="ADAL" clId="{6BEA8C7B-0DA5-475E-AE98-E9F27451086E}" dt="2022-11-28T13:54:48.039" v="441" actId="478"/>
          <ac:picMkLst>
            <pc:docMk/>
            <pc:sldMk cId="1240752715" sldId="572"/>
            <ac:picMk id="4" creationId="{EB3286C4-4FAB-A818-3178-3C5B759328D3}"/>
          </ac:picMkLst>
        </pc:picChg>
        <pc:picChg chg="add mod">
          <ac:chgData name="אלכס גורבצ'וב" userId="8459a7c7-b354-45d8-a56f-77640536e27f" providerId="ADAL" clId="{6BEA8C7B-0DA5-475E-AE98-E9F27451086E}" dt="2022-11-28T13:59:16.272" v="522" actId="1076"/>
          <ac:picMkLst>
            <pc:docMk/>
            <pc:sldMk cId="1240752715" sldId="572"/>
            <ac:picMk id="6" creationId="{46DDF723-B2FF-D6E1-6326-60BE339F77C9}"/>
          </ac:picMkLst>
        </pc:picChg>
        <pc:picChg chg="add mod">
          <ac:chgData name="אלכס גורבצ'וב" userId="8459a7c7-b354-45d8-a56f-77640536e27f" providerId="ADAL" clId="{6BEA8C7B-0DA5-475E-AE98-E9F27451086E}" dt="2022-11-28T13:59:10.991" v="521" actId="1076"/>
          <ac:picMkLst>
            <pc:docMk/>
            <pc:sldMk cId="1240752715" sldId="572"/>
            <ac:picMk id="9" creationId="{D9BBC0B5-8266-CFCD-CAC6-43061F515A2F}"/>
          </ac:picMkLst>
        </pc:picChg>
        <pc:cxnChg chg="add mod">
          <ac:chgData name="אלכס גורבצ'וב" userId="8459a7c7-b354-45d8-a56f-77640536e27f" providerId="ADAL" clId="{6BEA8C7B-0DA5-475E-AE98-E9F27451086E}" dt="2022-11-28T13:59:16.272" v="522" actId="1076"/>
          <ac:cxnSpMkLst>
            <pc:docMk/>
            <pc:sldMk cId="1240752715" sldId="572"/>
            <ac:cxnSpMk id="12" creationId="{7C4C8C6D-14F9-86EC-EC5D-0A9968C735BC}"/>
          </ac:cxnSpMkLst>
        </pc:cxnChg>
      </pc:sldChg>
      <pc:sldChg chg="addSp delSp modSp add mod">
        <pc:chgData name="אלכס גורבצ'וב" userId="8459a7c7-b354-45d8-a56f-77640536e27f" providerId="ADAL" clId="{6BEA8C7B-0DA5-475E-AE98-E9F27451086E}" dt="2022-11-28T14:00:06.428" v="572" actId="20577"/>
        <pc:sldMkLst>
          <pc:docMk/>
          <pc:sldMk cId="937007816" sldId="573"/>
        </pc:sldMkLst>
        <pc:spChg chg="mod">
          <ac:chgData name="אלכס גורבצ'וב" userId="8459a7c7-b354-45d8-a56f-77640536e27f" providerId="ADAL" clId="{6BEA8C7B-0DA5-475E-AE98-E9F27451086E}" dt="2022-11-28T14:00:06.428" v="572" actId="20577"/>
          <ac:spMkLst>
            <pc:docMk/>
            <pc:sldMk cId="937007816" sldId="573"/>
            <ac:spMk id="7" creationId="{54E9E228-B02C-3941-B458-23CB2D67B476}"/>
          </ac:spMkLst>
        </pc:spChg>
        <pc:picChg chg="del">
          <ac:chgData name="אלכס גורבצ'וב" userId="8459a7c7-b354-45d8-a56f-77640536e27f" providerId="ADAL" clId="{6BEA8C7B-0DA5-475E-AE98-E9F27451086E}" dt="2022-11-28T13:57:58.855" v="478" actId="478"/>
          <ac:picMkLst>
            <pc:docMk/>
            <pc:sldMk cId="937007816" sldId="573"/>
            <ac:picMk id="6" creationId="{46DDF723-B2FF-D6E1-6326-60BE339F77C9}"/>
          </ac:picMkLst>
        </pc:picChg>
        <pc:picChg chg="del">
          <ac:chgData name="אלכס גורבצ'וב" userId="8459a7c7-b354-45d8-a56f-77640536e27f" providerId="ADAL" clId="{6BEA8C7B-0DA5-475E-AE98-E9F27451086E}" dt="2022-11-28T13:57:57.088" v="476" actId="478"/>
          <ac:picMkLst>
            <pc:docMk/>
            <pc:sldMk cId="937007816" sldId="573"/>
            <ac:picMk id="9" creationId="{D9BBC0B5-8266-CFCD-CAC6-43061F515A2F}"/>
          </ac:picMkLst>
        </pc:picChg>
        <pc:picChg chg="add mod">
          <ac:chgData name="אלכס גורבצ'וב" userId="8459a7c7-b354-45d8-a56f-77640536e27f" providerId="ADAL" clId="{6BEA8C7B-0DA5-475E-AE98-E9F27451086E}" dt="2022-11-28T13:58:33.863" v="499" actId="14100"/>
          <ac:picMkLst>
            <pc:docMk/>
            <pc:sldMk cId="937007816" sldId="573"/>
            <ac:picMk id="3074" creationId="{267A7A16-7C78-2752-C15B-A92241706CAB}"/>
          </ac:picMkLst>
        </pc:picChg>
        <pc:cxnChg chg="del mod">
          <ac:chgData name="אלכס גורבצ'וב" userId="8459a7c7-b354-45d8-a56f-77640536e27f" providerId="ADAL" clId="{6BEA8C7B-0DA5-475E-AE98-E9F27451086E}" dt="2022-11-28T13:57:57.911" v="477" actId="478"/>
          <ac:cxnSpMkLst>
            <pc:docMk/>
            <pc:sldMk cId="937007816" sldId="573"/>
            <ac:cxnSpMk id="12" creationId="{7C4C8C6D-14F9-86EC-EC5D-0A9968C735BC}"/>
          </ac:cxnSpMkLst>
        </pc:cxnChg>
      </pc:sldChg>
      <pc:sldChg chg="new del">
        <pc:chgData name="אלכס גורבצ'וב" userId="8459a7c7-b354-45d8-a56f-77640536e27f" providerId="ADAL" clId="{6BEA8C7B-0DA5-475E-AE98-E9F27451086E}" dt="2022-11-28T13:43:01.997" v="313" actId="680"/>
        <pc:sldMkLst>
          <pc:docMk/>
          <pc:sldMk cId="3644482046" sldId="573"/>
        </pc:sldMkLst>
      </pc:sldChg>
      <pc:sldChg chg="delSp modSp add mod">
        <pc:chgData name="אלכס גורבצ'וב" userId="8459a7c7-b354-45d8-a56f-77640536e27f" providerId="ADAL" clId="{6BEA8C7B-0DA5-475E-AE98-E9F27451086E}" dt="2022-11-28T14:01:43.071" v="609" actId="6549"/>
        <pc:sldMkLst>
          <pc:docMk/>
          <pc:sldMk cId="885105499" sldId="574"/>
        </pc:sldMkLst>
        <pc:spChg chg="mod">
          <ac:chgData name="אלכס גורבצ'וב" userId="8459a7c7-b354-45d8-a56f-77640536e27f" providerId="ADAL" clId="{6BEA8C7B-0DA5-475E-AE98-E9F27451086E}" dt="2022-11-28T14:01:43.071" v="609" actId="6549"/>
          <ac:spMkLst>
            <pc:docMk/>
            <pc:sldMk cId="885105499" sldId="574"/>
            <ac:spMk id="7" creationId="{54E9E228-B02C-3941-B458-23CB2D67B476}"/>
          </ac:spMkLst>
        </pc:spChg>
        <pc:picChg chg="del">
          <ac:chgData name="אלכס גורבצ'וב" userId="8459a7c7-b354-45d8-a56f-77640536e27f" providerId="ADAL" clId="{6BEA8C7B-0DA5-475E-AE98-E9F27451086E}" dt="2022-11-28T14:00:33.745" v="574" actId="478"/>
          <ac:picMkLst>
            <pc:docMk/>
            <pc:sldMk cId="885105499" sldId="574"/>
            <ac:picMk id="3074" creationId="{267A7A16-7C78-2752-C15B-A92241706CAB}"/>
          </ac:picMkLst>
        </pc:picChg>
      </pc:sldChg>
      <pc:sldChg chg="modSp add mod">
        <pc:chgData name="אלכס גורבצ'וב" userId="8459a7c7-b354-45d8-a56f-77640536e27f" providerId="ADAL" clId="{6BEA8C7B-0DA5-475E-AE98-E9F27451086E}" dt="2022-11-28T14:10:41.410" v="783"/>
        <pc:sldMkLst>
          <pc:docMk/>
          <pc:sldMk cId="2180801149" sldId="575"/>
        </pc:sldMkLst>
        <pc:spChg chg="mod">
          <ac:chgData name="אלכס גורבצ'וב" userId="8459a7c7-b354-45d8-a56f-77640536e27f" providerId="ADAL" clId="{6BEA8C7B-0DA5-475E-AE98-E9F27451086E}" dt="2022-11-28T14:10:41.410" v="783"/>
          <ac:spMkLst>
            <pc:docMk/>
            <pc:sldMk cId="2180801149" sldId="575"/>
            <ac:spMk id="7" creationId="{54E9E228-B02C-3941-B458-23CB2D67B476}"/>
          </ac:spMkLst>
        </pc:spChg>
      </pc:sldChg>
      <pc:sldChg chg="modSp add mod">
        <pc:chgData name="אלכס גורבצ'וב" userId="8459a7c7-b354-45d8-a56f-77640536e27f" providerId="ADAL" clId="{6BEA8C7B-0DA5-475E-AE98-E9F27451086E}" dt="2022-11-28T14:11:53.812" v="825" actId="20577"/>
        <pc:sldMkLst>
          <pc:docMk/>
          <pc:sldMk cId="1231436980" sldId="576"/>
        </pc:sldMkLst>
        <pc:spChg chg="mod">
          <ac:chgData name="אלכס גורבצ'וב" userId="8459a7c7-b354-45d8-a56f-77640536e27f" providerId="ADAL" clId="{6BEA8C7B-0DA5-475E-AE98-E9F27451086E}" dt="2022-11-28T14:11:53.812" v="825" actId="20577"/>
          <ac:spMkLst>
            <pc:docMk/>
            <pc:sldMk cId="1231436980" sldId="576"/>
            <ac:spMk id="7" creationId="{54E9E228-B02C-3941-B458-23CB2D67B47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atlassian.com/software/jira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2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ללחוץ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turn 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לבדוק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143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עולם הבאגים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מאיפה באים באגים?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אנשים, סביבה, כשלים חיצונים, בעיות אינטגרציה ואפילו שגיאות בדוקומנטציה.</a:t>
            </a:r>
          </a:p>
          <a:p>
            <a:pPr algn="r" rtl="1">
              <a:lnSpc>
                <a:spcPct val="150000"/>
              </a:lnSpc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עלות התיקון של באגים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ככל שעובר זמן יותר מתחילת הבדיקות - כך עלות תיקון באגים תהיה יותר יקרה. לכן חשוב מאוד להתחיל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QA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כבר מדוקומנטציה ראשונה, שזה אומר להתחיל לעשות בדיקות סטטיות מוקדם ככל שאפשר.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דיווח באגים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חשוב מאוד לרשום את התיאור של צעדים שגורמים ל-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וגם כמה ה-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משפיע על המערכת ועדיפות לתיקון ה-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Difference between Defect, Error and Bug">
            <a:extLst>
              <a:ext uri="{FF2B5EF4-FFF2-40B4-BE49-F238E27FC236}">
                <a16:creationId xmlns:a16="http://schemas.microsoft.com/office/drawing/2014/main" id="{3DB4C1A3-D22A-9638-0831-A2CD0C9D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32" y="2983575"/>
            <a:ext cx="3965387" cy="22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7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עולם הבאגים</a:t>
            </a:r>
          </a:p>
          <a:p>
            <a:pPr algn="r" rtl="1">
              <a:lnSpc>
                <a:spcPct val="150000"/>
              </a:lnSpc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Bug lifecycle</a:t>
            </a:r>
            <a:endParaRPr lang="he-IL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כאשר נפתח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אז הוא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כאשר בעבר באג תוקן ושוב חוזר אז באג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DUPLICATE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אם מפתח או ראש צוות פיתוח אמר שזה לא באג אז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REJECTED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כאשר באג תוקן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Calibri" panose="020F0502020204030204" pitchFamily="34" charset="0"/>
                <a:cs typeface="Calibri" panose="020F0502020204030204" pitchFamily="34" charset="0"/>
              </a:rPr>
              <a:t>הערות: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לאחר תיקון באגים, יש לעשות בדיקה חוזרת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RETEST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ולוודא שהבאג אשר תוקן.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בנוסף יש לעשות בדיקות רגרסיה.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נניח במהלך בדיקות חוזרות לבאג עם סטטוס (תוקן), הבאג עדיין לא תוקן! במקרה הזה באג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REOPEN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לאחר תיקון הבאג אם אין יותר באג בבדיקות חזרות אז הבאג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CLOSED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A87ED-9B24-7547-0A25-F8EF47A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7" y="2043197"/>
            <a:ext cx="4630265" cy="41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81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עולם הבאגים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דיווח באגים ב-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  <a:endParaRPr lang="he-IL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נניח שנמצא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ועכשיו זה הזמן לדווח עליו במסמך-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 אפשר גם להשתמש לצורך זה ב-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 TRACKING SYSTEM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לדוגמה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Jira 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מאפשרת לנו לדווח על הבאגים, ליצור משימות מסיפורי המשתמש.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בנוסף יש אפשרות להעריץ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SPRINTS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תוך שימוש בגישת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AGILE SCRUM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A87ED-9B24-7547-0A25-F8EF47A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7" y="2043197"/>
            <a:ext cx="4630265" cy="41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7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https://www.atlassian.com/software/jira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תתחברו לחשבון הקיים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תיצרו פרויקט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Team-managed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9B025-F103-1CD3-16B6-7EFFAA878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552" y="3975940"/>
            <a:ext cx="6470139" cy="887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AA9FE-5DC8-C336-8ED4-680513A15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421" y="5429068"/>
            <a:ext cx="3012361" cy="13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לפרויקט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למפתח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ליצור ספרינט חדש: ניכנס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Backlog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ונלחץ על הכפתור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Sprint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ליצור משימה חדשה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ליצור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חדש: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DDF723-B2FF-D6E1-6326-60BE339F7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992" y="5348332"/>
            <a:ext cx="1276350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BC0B5-8266-CFCD-CAC6-43061F515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906" y="4862557"/>
            <a:ext cx="1771650" cy="17716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4C8C6D-14F9-86EC-EC5D-0A9968C735BC}"/>
              </a:ext>
            </a:extLst>
          </p:cNvPr>
          <p:cNvCxnSpPr>
            <a:stCxn id="6" idx="1"/>
            <a:endCxn id="9" idx="3"/>
          </p:cNvCxnSpPr>
          <p:nvPr/>
        </p:nvCxnSpPr>
        <p:spPr>
          <a:xfrm flipH="1">
            <a:off x="9357556" y="5548357"/>
            <a:ext cx="478436" cy="20002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75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לתאר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להעביר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SPRINT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עם סטטוס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67A7A16-7C78-2752-C15B-A9224170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720" y="2854304"/>
            <a:ext cx="4239834" cy="258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00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לתעד תיקון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להעביר לעמודה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510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2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rule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trigger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 created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action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Send email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למלא שדות רלוונטיות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issue.key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}} is created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080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17207</TotalTime>
  <Words>406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JIRA</vt:lpstr>
      <vt:lpstr>JIRA</vt:lpstr>
      <vt:lpstr>JIRA</vt:lpstr>
      <vt:lpstr>JIRA</vt:lpstr>
      <vt:lpstr>JIRA</vt:lpstr>
      <vt:lpstr>JIRA</vt:lpstr>
      <vt:lpstr>JIRA</vt:lpstr>
      <vt:lpstr>JIRA</vt:lpstr>
      <vt:lpstr>JIRA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35</cp:revision>
  <dcterms:created xsi:type="dcterms:W3CDTF">2022-03-07T11:44:47Z</dcterms:created>
  <dcterms:modified xsi:type="dcterms:W3CDTF">2022-11-28T14:13:43Z</dcterms:modified>
</cp:coreProperties>
</file>